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3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224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9FDC9A-8D92-2155-92FE-2B31F2E135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3077F8-F522-C4A8-7F90-8A41CC43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07B34-574A-9115-91BB-2B895314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4FE64-A8FF-351A-8557-658B4D40A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7934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B17E1DC-07B1-9E21-66E9-178773CA81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3077F8-F522-C4A8-7F90-8A41CC43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07B34-574A-9115-91BB-2B895314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4FE64-A8FF-351A-8557-658B4D40A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07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2A49BB-29A1-EE9A-3F2D-32572FBC90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C77315-CA28-AC07-1B6C-339C7F464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4A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2969C7-FD49-1607-B5A3-B30B37AE0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4000" b="0" i="0">
                <a:solidFill>
                  <a:schemeClr val="bg1"/>
                </a:solidFill>
                <a:latin typeface="Aptos Light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4E886-DE0B-0164-B883-147478C86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EFB5C-4EA8-DDD8-4BB4-1A0ADB46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7C6A9-5D21-643B-A6D1-94C6E333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937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818D07-ED4B-7AA3-671C-C967B45EE8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" y="0"/>
            <a:ext cx="12191999" cy="6934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C8E599-D8A5-F43C-0E3A-8829011035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ACE188-4D7E-E131-D13A-EA1936C0A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C3345-7F07-3F04-0731-65064827E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solidFill>
                  <a:schemeClr val="bg1"/>
                </a:solidFill>
                <a:latin typeface="Aptos Light" panose="020B00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ptos Light" panose="020B00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ptos Light" panose="020B00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ptos Light" panose="020B00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F76A6-9DF8-28DE-A9DF-A2ADC16E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7C9D9-F9E7-4063-0773-B8DBA5A3D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F32E6-EC7C-0AF9-7048-8FD7089D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61793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9ABD39-1897-F8FA-5121-EA70DECA11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CA6DB1-E968-1569-56A0-6489CA6F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49D88-265C-4EEB-7C15-F065AA2EC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3600" b="0" i="0">
                <a:solidFill>
                  <a:schemeClr val="bg1">
                    <a:lumMod val="95000"/>
                  </a:schemeClr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9E22F-FEBD-5C7D-957C-CF3ED609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7CD65-957B-0295-0A07-ECFC6DBE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79762-ADBC-BA96-E849-0B12F16C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6773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42500D-7A7A-23F8-7808-C7F5B15D82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75D72-2039-4655-C80A-6FAE1223A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0B408-DBB4-A657-7624-1B64708E0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69061"/>
            <a:ext cx="5181600" cy="4107902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03C913-B14E-1266-BDBF-3A9322361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69061"/>
            <a:ext cx="5181600" cy="4107902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5E001-966C-59DB-0A4A-984B0D1B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9A22A-E66D-1C0D-2EA1-7527BB80C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CAB48-46DB-68B5-4462-A4E9612D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8697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401FF0B-6D2A-7795-F6DE-DFE9091B6E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6E0E4-513A-4693-26B7-A57C27904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58808"/>
            <a:ext cx="10515600" cy="1325563"/>
          </a:xfrm>
        </p:spPr>
        <p:txBody>
          <a:bodyPr/>
          <a:lstStyle>
            <a:lvl1pPr>
              <a:defRPr>
                <a:solidFill>
                  <a:srgbClr val="F4A12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6F211-C0BD-FFA6-AB02-C2434FBCD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3FB13-EAE0-9C90-2088-A584E6392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31BC53-4245-4A6A-4878-F7DF9098F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8CA44-8AA3-7031-CD07-789DF283A2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1C1B1A-D1D4-6FD8-11FD-006E3BC16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E5A304-8F55-9566-ACF2-3CEEA019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FA2F93-98AD-646B-DAA5-2D6E14FE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33146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CABC07-C5A1-4D79-243C-2C0FF9355F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80BEEC-B868-E34F-0794-F2DF6006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C00654-4899-05AA-6354-B6530D90C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1E9384-370E-75EB-2EA1-5B375538A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305D51-9398-DFC4-5572-0AF59D17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9349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1E6CB5-2EE5-297A-629F-1E6A2265B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E59C6-4D6C-F9C7-DF47-CF1546F5B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C38EC-5BDB-7DD3-0E57-9042751F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888C6-5BB1-C1AE-1DC3-97FB2EDC9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7774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FB4BF4-83D4-F607-1B6D-096AA7A3F0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A5E2E8-DA0E-E388-BC68-2186AA8E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92853-9860-24F2-75EC-E18C9C13A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CE90A-65C1-BC1A-65BE-16CEB77C1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91D38-B9B9-31D1-EF4E-52736956D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6D1DD-3A00-4A90-B308-C9043EA53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83716-7DD4-19D8-D640-BA2FECDA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8870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47362D-7815-4BEA-58A8-3D17A63136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E1A653-D69D-ABEE-B664-F04504D8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F2AC2-FD6C-DFD8-0774-B10349480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94751-907D-D4FF-DA51-8E203F2B1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62102-124D-68F9-338E-BBFE286DC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FD5C2C-5C33-ECE4-CE63-D17415F06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5CA2A-E91F-E2EF-0A52-CF670DB00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37770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90EC-D5A0-65F6-6F3F-738109657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E04B18-9C74-0248-0B4B-4DB6F550C4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180FF-EA23-F3CB-1AD0-C6A753FAB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38D75-57BE-DA9D-1A39-DBEAACF46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682B0-96B1-9A2E-38B4-23A30CC3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33943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695991-4709-0627-6EF5-81026F66C6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F00D50-07D6-9127-CBA4-2E11E38C5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6F18A-E680-EB62-9574-6A7DBB82B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23C7A-54DE-FAD6-DC90-CA44BDD5B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BBA4E-1EE2-8732-C431-535797D9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0917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914E1-E65F-E214-22A1-C3034150A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1034"/>
            <a:ext cx="10515600" cy="101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F12A6-075D-428D-35F1-7933C9FE6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9061"/>
            <a:ext cx="10515600" cy="4107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922CC-D02E-E89F-2009-6020E51F69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C6859-F48D-4BCF-B7BF-0386EEC109B5}" type="datetimeFigureOut">
              <a:rPr lang="en-FI" smtClean="0"/>
              <a:t>9/11/26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D79ED-27BB-0D18-5435-C6CEF3701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29D47-A9C6-1757-A674-3D05FAE0A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19998-87F9-4D34-ACCB-90A8A11D5634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4347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rgbClr val="F4A126"/>
          </a:solidFill>
          <a:latin typeface="Aptos Extra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bg1">
              <a:lumMod val="95000"/>
            </a:schemeClr>
          </a:solidFill>
          <a:latin typeface="Aptos SemiBold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bg1">
              <a:lumMod val="95000"/>
            </a:schemeClr>
          </a:solidFill>
          <a:latin typeface="Aptos SemiBold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1">
              <a:lumMod val="95000"/>
            </a:schemeClr>
          </a:solidFill>
          <a:latin typeface="Aptos SemiBold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>
              <a:lumMod val="95000"/>
            </a:schemeClr>
          </a:solidFill>
          <a:latin typeface="Aptos SemiBold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bg1">
              <a:lumMod val="95000"/>
            </a:schemeClr>
          </a:solidFill>
          <a:latin typeface="Aptos SemiBold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60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773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4BF0-566B-1033-89BB-E3003C679D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818495-88D3-1CB1-AC17-22B953A1BC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348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7380C-859B-C4B6-3BE9-E65A1B0B4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F7742-5087-775C-752B-6F463AB56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  <a:p>
            <a:pPr lvl="1"/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diapohjia</a:t>
            </a:r>
            <a:r>
              <a:rPr lang="en-US" dirty="0"/>
              <a:t> “Uusi Dia/New Slide” -</a:t>
            </a:r>
            <a:r>
              <a:rPr lang="en-US" dirty="0" err="1"/>
              <a:t>kohdasta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936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3e11ad-41c8-4300-9fd2-1c841db97d5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DAB40183A4AE646B16EC5CE570EDE93" ma:contentTypeVersion="16" ma:contentTypeDescription="Luo uusi asiakirja." ma:contentTypeScope="" ma:versionID="e1cd33f82eb7f71c47ab465fb352c813">
  <xsd:schema xmlns:xsd="http://www.w3.org/2001/XMLSchema" xmlns:xs="http://www.w3.org/2001/XMLSchema" xmlns:p="http://schemas.microsoft.com/office/2006/metadata/properties" xmlns:ns2="ba3e11ad-41c8-4300-9fd2-1c841db97d5a" xmlns:ns3="89cc0ae3-0dbc-4f9a-9871-33d40949eb23" targetNamespace="http://schemas.microsoft.com/office/2006/metadata/properties" ma:root="true" ma:fieldsID="a8298afb3f92a847f4c72daf31644974" ns2:_="" ns3:_="">
    <xsd:import namespace="ba3e11ad-41c8-4300-9fd2-1c841db97d5a"/>
    <xsd:import namespace="89cc0ae3-0dbc-4f9a-9871-33d40949eb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3e11ad-41c8-4300-9fd2-1c841db97d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5e8b4372-abf0-422b-9dc6-5ccecf0658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cc0ae3-0dbc-4f9a-9871-33d40949eb2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C895C4-D9E4-4150-833B-19529AB185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5358CA-F0C5-4313-85A7-6EF35D6BFE4F}">
  <ds:schemaRefs>
    <ds:schemaRef ds:uri="http://schemas.microsoft.com/office/2006/metadata/properties"/>
    <ds:schemaRef ds:uri="http://schemas.microsoft.com/office/infopath/2007/PartnerControls"/>
    <ds:schemaRef ds:uri="ba3e11ad-41c8-4300-9fd2-1c841db97d5a"/>
  </ds:schemaRefs>
</ds:datastoreItem>
</file>

<file path=customXml/itemProps3.xml><?xml version="1.0" encoding="utf-8"?>
<ds:datastoreItem xmlns:ds="http://schemas.openxmlformats.org/officeDocument/2006/customXml" ds:itemID="{FB1853CF-1573-4584-99D2-DDFEC41BCC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3e11ad-41c8-4300-9fd2-1c841db97d5a"/>
    <ds:schemaRef ds:uri="89cc0ae3-0dbc-4f9a-9871-33d40949eb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19</Words>
  <Application>Microsoft Macintosh PowerPoint</Application>
  <PresentationFormat>Laajakuva</PresentationFormat>
  <Paragraphs>5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Aptos ExtraBold</vt:lpstr>
      <vt:lpstr>Aptos Light</vt:lpstr>
      <vt:lpstr>Aptos SemiBold</vt:lpstr>
      <vt:lpstr>Arial</vt:lpstr>
      <vt:lpstr>Office Theme</vt:lpstr>
      <vt:lpstr>PowerPoint-esitys</vt:lpstr>
      <vt:lpstr>PowerPoint-esitys</vt:lpstr>
      <vt:lpstr>Lisää otsikko</vt:lpstr>
      <vt:lpstr>Lisää otsikko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Markus Rautaniemi</dc:creator>
  <cp:lastModifiedBy>Jaakko Pasanen</cp:lastModifiedBy>
  <cp:revision>10</cp:revision>
  <dcterms:created xsi:type="dcterms:W3CDTF">2022-09-30T10:44:52Z</dcterms:created>
  <dcterms:modified xsi:type="dcterms:W3CDTF">2026-09-11T10:48:53Z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0x0101001DAB40183A4AE646B16EC5CE570EDE93</vt:lpwstr>
  </property>
</Properties>
</file>